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3043" autoAdjust="0"/>
  </p:normalViewPr>
  <p:slideViewPr>
    <p:cSldViewPr snapToGrid="0">
      <p:cViewPr varScale="1">
        <p:scale>
          <a:sx n="73" d="100"/>
          <a:sy n="73" d="100"/>
        </p:scale>
        <p:origin x="-704"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t>
            </a:r>
            <a:r>
              <a:rPr lang="en-US" dirty="0" smtClean="0"/>
              <a:t>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a:t>
            </a:r>
            <a:r>
              <a:rPr lang="en-US" dirty="0" smtClean="0"/>
              <a:t>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t>
            </a:r>
            <a:r>
              <a:rPr lang="en-US" dirty="0" err="1" smtClean="0"/>
              <a:t>iis</a:t>
            </a:r>
            <a:r>
              <a:rPr lang="en-US" dirty="0" smtClean="0"/>
              <a:t>-demo </a:t>
            </a:r>
            <a:r>
              <a:rPr lang="en-US" dirty="0" smtClean="0"/>
              <a:t>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Azure VM </a:t>
            </a:r>
            <a:r>
              <a:rPr lang="en-US" dirty="0" smtClean="0"/>
              <a:t>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00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a:t>
            </a:r>
            <a:r>
              <a:rPr lang="en-US" dirty="0">
                <a:latin typeface="Courier New" panose="02070309020205020404" pitchFamily="49" charset="0"/>
                <a:cs typeface="Courier New" panose="02070309020205020404" pitchFamily="49" charset="0"/>
              </a:rPr>
              <a:t>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16421</TotalTime>
  <Words>5828</Words>
  <Application>Microsoft Macintosh PowerPoint</Application>
  <PresentationFormat>Custom</PresentationFormat>
  <Paragraphs>633</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Azure VM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2138</cp:revision>
  <cp:lastPrinted>2015-02-07T23:49:10Z</cp:lastPrinted>
  <dcterms:created xsi:type="dcterms:W3CDTF">2012-09-13T17:36:07Z</dcterms:created>
  <dcterms:modified xsi:type="dcterms:W3CDTF">2015-12-08T02:53:08Z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